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2" r:id="rId18"/>
  </p:sldIdLst>
  <p:sldSz cx="18288000" cy="10287000"/>
  <p:notesSz cx="10287000" cy="18288000"/>
  <p:embeddedFontLst>
    <p:embeddedFont>
      <p:font typeface="G마켓 산스 TTF Bold" panose="02000000000000000000" pitchFamily="2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마켓 산스 TTF Medium" panose="020000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244A34"/>
    <a:srgbClr val="37664B"/>
    <a:srgbClr val="FD8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01" y="2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99B6E-73CB-4D91-9B67-4C5909C8B771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3E3D0-2009-44A3-9094-49F181DDC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3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E3D0-2009-44A3-9094-49F181DDC4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E3D0-2009-44A3-9094-49F181DDC4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5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32.png"/><Relationship Id="rId5" Type="http://schemas.openxmlformats.org/officeDocument/2006/relationships/image" Target="../media/image55.png"/><Relationship Id="rId10" Type="http://schemas.openxmlformats.org/officeDocument/2006/relationships/image" Target="../media/image113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132.png"/><Relationship Id="rId3" Type="http://schemas.openxmlformats.org/officeDocument/2006/relationships/image" Target="../media/image9.png"/><Relationship Id="rId21" Type="http://schemas.openxmlformats.org/officeDocument/2006/relationships/image" Target="../media/image129.png"/><Relationship Id="rId7" Type="http://schemas.openxmlformats.org/officeDocument/2006/relationships/image" Target="../media/image35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5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openxmlformats.org/officeDocument/2006/relationships/image" Target="../media/image128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20.png"/><Relationship Id="rId24" Type="http://schemas.openxmlformats.org/officeDocument/2006/relationships/image" Target="../media/image131.png"/><Relationship Id="rId5" Type="http://schemas.openxmlformats.org/officeDocument/2006/relationships/image" Target="../media/image32.png"/><Relationship Id="rId15" Type="http://schemas.openxmlformats.org/officeDocument/2006/relationships/image" Target="../media/image124.png"/><Relationship Id="rId23" Type="http://schemas.microsoft.com/office/2007/relationships/hdphoto" Target="../media/hdphoto3.wdp"/><Relationship Id="rId28" Type="http://schemas.openxmlformats.org/officeDocument/2006/relationships/image" Target="../media/image134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31" Type="http://schemas.openxmlformats.org/officeDocument/2006/relationships/image" Target="../media/image137.png"/><Relationship Id="rId4" Type="http://schemas.openxmlformats.org/officeDocument/2006/relationships/image" Target="../media/image55.png"/><Relationship Id="rId9" Type="http://schemas.microsoft.com/office/2007/relationships/hdphoto" Target="../media/hdphoto1.wdp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2.png"/><Relationship Id="rId4" Type="http://schemas.openxmlformats.org/officeDocument/2006/relationships/image" Target="../media/image140.png"/><Relationship Id="rId9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5.wdp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9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8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9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32.png"/><Relationship Id="rId10" Type="http://schemas.openxmlformats.org/officeDocument/2006/relationships/image" Target="../media/image102.png"/><Relationship Id="rId4" Type="http://schemas.openxmlformats.org/officeDocument/2006/relationships/image" Target="../media/image55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6.png"/><Relationship Id="rId5" Type="http://schemas.openxmlformats.org/officeDocument/2006/relationships/image" Target="../media/image32.png"/><Relationship Id="rId10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733" y="5750655"/>
            <a:ext cx="5866667" cy="1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729623" y="851455"/>
            <a:ext cx="4034859" cy="4034859"/>
            <a:chOff x="4107277" y="672838"/>
            <a:chExt cx="4034859" cy="4034859"/>
          </a:xfrm>
        </p:grpSpPr>
        <p:pic>
          <p:nvPicPr>
            <p:cNvPr id="24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0114" y="-1283038"/>
              <a:ext cx="8069719" cy="8069719"/>
            </a:xfrm>
            <a:prstGeom prst="rect">
              <a:avLst/>
            </a:prstGeom>
          </p:spPr>
        </p:pic>
        <p:pic>
          <p:nvPicPr>
            <p:cNvPr id="2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77" y="672838"/>
              <a:ext cx="4034859" cy="4034859"/>
            </a:xfrm>
            <a:prstGeom prst="rect">
              <a:avLst/>
            </a:prstGeom>
          </p:spPr>
        </p:pic>
      </p:grpSp>
      <p:grpSp>
        <p:nvGrpSpPr>
          <p:cNvPr id="30" name="그룹 1009"/>
          <p:cNvGrpSpPr/>
          <p:nvPr/>
        </p:nvGrpSpPr>
        <p:grpSpPr>
          <a:xfrm>
            <a:off x="5953233" y="-547841"/>
            <a:ext cx="10469232" cy="7945399"/>
            <a:chOff x="6151146" y="-451755"/>
            <a:chExt cx="10469232" cy="7945399"/>
          </a:xfrm>
        </p:grpSpPr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395097" y="5142857"/>
            <a:ext cx="10370522" cy="35185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602" y="6649029"/>
            <a:ext cx="16685714" cy="4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690" y="6133006"/>
            <a:ext cx="2616929" cy="877589"/>
            <a:chOff x="9630690" y="6133006"/>
            <a:chExt cx="2616929" cy="877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30690" y="6133006"/>
              <a:ext cx="2616929" cy="8775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724" y="6262631"/>
            <a:ext cx="1466667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flipH="1">
            <a:off x="12482976" y="6118793"/>
            <a:ext cx="4814424" cy="876950"/>
            <a:chOff x="12482978" y="6118793"/>
            <a:chExt cx="4164641" cy="876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482978" y="6118793"/>
              <a:ext cx="4164641" cy="87695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 flipH="1">
            <a:off x="12700808" y="6235298"/>
            <a:ext cx="4786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화장실 앞 정수기 테이블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03112" y="1131623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와이어프레임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스크린샷, 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C6CCD37-BA71-40BC-A6EE-C8B208D658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62300"/>
            <a:ext cx="2896609" cy="576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E03C25E-61C9-4D8A-929E-F47965A749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4" y="3168905"/>
            <a:ext cx="2896609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08" y="3168905"/>
            <a:ext cx="2896609" cy="5760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2603-D5AA-41F6-9F66-46FB7B96B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87" y="3193473"/>
            <a:ext cx="2896609" cy="57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341" y="3168905"/>
            <a:ext cx="2896609" cy="5760000"/>
          </a:xfrm>
          <a:prstGeom prst="rect">
            <a:avLst/>
          </a:prstGeom>
        </p:spPr>
      </p:pic>
      <p:grpSp>
        <p:nvGrpSpPr>
          <p:cNvPr id="18" name="그룹 1004"/>
          <p:cNvGrpSpPr/>
          <p:nvPr/>
        </p:nvGrpSpPr>
        <p:grpSpPr>
          <a:xfrm>
            <a:off x="16956314" y="8912068"/>
            <a:ext cx="761747" cy="700220"/>
            <a:chOff x="16409333" y="2989343"/>
            <a:chExt cx="761747" cy="700220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1018047" y="1889405"/>
            <a:ext cx="554705" cy="527430"/>
            <a:chOff x="15661439" y="2656769"/>
            <a:chExt cx="554705" cy="527430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22" name="그룹 1006"/>
          <p:cNvGrpSpPr/>
          <p:nvPr/>
        </p:nvGrpSpPr>
        <p:grpSpPr>
          <a:xfrm>
            <a:off x="609600" y="2584449"/>
            <a:ext cx="516547" cy="491149"/>
            <a:chOff x="15690948" y="3585900"/>
            <a:chExt cx="516547" cy="491149"/>
          </a:xfrm>
        </p:grpSpPr>
        <p:pic>
          <p:nvPicPr>
            <p:cNvPr id="23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7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04762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1" y="3992950"/>
            <a:ext cx="9028571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6" y="7655049"/>
            <a:ext cx="6609524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3" y="1533603"/>
            <a:ext cx="2238095" cy="1038095"/>
          </a:xfrm>
          <a:prstGeom prst="rect">
            <a:avLst/>
          </a:prstGeom>
        </p:spPr>
      </p:pic>
      <p:grpSp>
        <p:nvGrpSpPr>
          <p:cNvPr id="12" name="그룹 1009"/>
          <p:cNvGrpSpPr/>
          <p:nvPr/>
        </p:nvGrpSpPr>
        <p:grpSpPr>
          <a:xfrm>
            <a:off x="7774888" y="1533603"/>
            <a:ext cx="10469232" cy="7200000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8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9491" y="2084124"/>
            <a:ext cx="761747" cy="700220"/>
            <a:chOff x="16035182" y="7689032"/>
            <a:chExt cx="761747" cy="700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364" y="2992456"/>
            <a:ext cx="554705" cy="527430"/>
            <a:chOff x="15605055" y="8597364"/>
            <a:chExt cx="554705" cy="5274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055" y="8597364"/>
              <a:ext cx="554705" cy="5274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916400" y="2042332"/>
            <a:ext cx="516547" cy="491149"/>
            <a:chOff x="16796929" y="8288641"/>
            <a:chExt cx="516547" cy="4911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929" y="8288641"/>
              <a:ext cx="516547" cy="491149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스택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8000" y1="32000" x2="18000" y2="32000"/>
                        <a14:foregroundMark x1="23500" y1="32000" x2="23500" y2="32000"/>
                        <a14:foregroundMark x1="29000" y1="32500" x2="29000" y2="32500"/>
                        <a14:foregroundMark x1="39750" y1="27750" x2="39750" y2="27750"/>
                        <a14:foregroundMark x1="45500" y1="26500" x2="45500" y2="26500"/>
                        <a14:foregroundMark x1="54000" y1="28000" x2="54000" y2="28000"/>
                        <a14:foregroundMark x1="61500" y1="30250" x2="61500" y2="30250"/>
                        <a14:foregroundMark x1="73250" y1="35000" x2="73250" y2="35000"/>
                        <a14:foregroundMark x1="78500" y1="34500" x2="78500" y2="3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30200"/>
            <a:ext cx="1592964" cy="15929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1" y="6665397"/>
            <a:ext cx="2253180" cy="11829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81" y="6759012"/>
            <a:ext cx="1123846" cy="9615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2" y="4464259"/>
            <a:ext cx="2741381" cy="942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4" y="8615336"/>
            <a:ext cx="2872198" cy="126614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20160"/>
            <a:ext cx="655410" cy="11988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11579" y1="58865" x2="11579" y2="58865"/>
                        <a14:foregroundMark x1="13421" y1="39007" x2="13421" y2="39007"/>
                        <a14:foregroundMark x1="9737" y1="78723" x2="9737" y2="78723"/>
                        <a14:foregroundMark x1="7105" y1="14184" x2="7105" y2="14184"/>
                        <a14:foregroundMark x1="18947" y1="17021" x2="18947" y2="17021"/>
                        <a14:foregroundMark x1="12632" y1="9220" x2="12632" y2="9220"/>
                        <a14:foregroundMark x1="38158" y1="70922" x2="38158" y2="70922"/>
                        <a14:foregroundMark x1="48421" y1="70922" x2="48421" y2="70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717" y="8913928"/>
            <a:ext cx="1578454" cy="58789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1" y="6613208"/>
            <a:ext cx="1327935" cy="108247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6682167"/>
            <a:ext cx="3159846" cy="7944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471" y="6890584"/>
            <a:ext cx="2181737" cy="7325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765" y="4545530"/>
            <a:ext cx="2114832" cy="111028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56" y="8852105"/>
            <a:ext cx="1766009" cy="103017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227" b="100000" l="1143" r="99429">
                        <a14:foregroundMark x1="48571" y1="23313" x2="48571" y2="23313"/>
                        <a14:foregroundMark x1="56000" y1="14110" x2="56000" y2="14110"/>
                        <a14:foregroundMark x1="42286" y1="10429" x2="42286" y2="10429"/>
                        <a14:foregroundMark x1="63429" y1="10429" x2="63429" y2="10429"/>
                        <a14:foregroundMark x1="56571" y1="6748" x2="56571" y2="6748"/>
                        <a14:foregroundMark x1="46286" y1="9816" x2="46286" y2="9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6" y="4439085"/>
            <a:ext cx="1080802" cy="101011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10769" y1="24107" x2="10769" y2="24107"/>
                        <a14:foregroundMark x1="21538" y1="24107" x2="21538" y2="24107"/>
                        <a14:foregroundMark x1="40256" y1="54464" x2="40256" y2="54464"/>
                        <a14:foregroundMark x1="91026" y1="33929" x2="91026" y2="33929"/>
                        <a14:foregroundMark x1="21538" y1="74107" x2="21538" y2="74107"/>
                        <a14:foregroundMark x1="26154" y1="64286" x2="26154" y2="64286"/>
                        <a14:foregroundMark x1="26154" y1="41964" x2="26154" y2="41964"/>
                        <a14:foregroundMark x1="6154" y1="61607" x2="6154" y2="61607"/>
                        <a14:foregroundMark x1="7949" y1="36607" x2="7949" y2="3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9" y="8965105"/>
            <a:ext cx="2551767" cy="73283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16" y="4892608"/>
            <a:ext cx="2082408" cy="596394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59" y="4514768"/>
            <a:ext cx="974234" cy="9742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39" y="4504196"/>
            <a:ext cx="1931372" cy="488878"/>
          </a:xfrm>
          <a:prstGeom prst="rect">
            <a:avLst/>
          </a:prstGeom>
        </p:spPr>
      </p:pic>
      <p:sp>
        <p:nvSpPr>
          <p:cNvPr id="2" name="순서도: 수행의 시작/종료 1"/>
          <p:cNvSpPr/>
          <p:nvPr/>
        </p:nvSpPr>
        <p:spPr>
          <a:xfrm>
            <a:off x="2994245" y="3385425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순서도: 수행의 시작/종료 121"/>
          <p:cNvSpPr/>
          <p:nvPr/>
        </p:nvSpPr>
        <p:spPr>
          <a:xfrm>
            <a:off x="3049735" y="7945700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순서도: 수행의 시작/종료 122"/>
          <p:cNvSpPr/>
          <p:nvPr/>
        </p:nvSpPr>
        <p:spPr>
          <a:xfrm>
            <a:off x="3052407" y="5699151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순서도: 수행의 시작/종료 126"/>
          <p:cNvSpPr/>
          <p:nvPr/>
        </p:nvSpPr>
        <p:spPr>
          <a:xfrm>
            <a:off x="10489365" y="3396212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8" name="순서도: 수행의 시작/종료 127"/>
          <p:cNvSpPr/>
          <p:nvPr/>
        </p:nvSpPr>
        <p:spPr>
          <a:xfrm>
            <a:off x="10540809" y="7885142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MANAGEMENT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수행의 시작/종료 128"/>
          <p:cNvSpPr/>
          <p:nvPr/>
        </p:nvSpPr>
        <p:spPr>
          <a:xfrm>
            <a:off x="10496292" y="5759506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INFRA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010"/>
          <p:cNvGrpSpPr/>
          <p:nvPr/>
        </p:nvGrpSpPr>
        <p:grpSpPr>
          <a:xfrm>
            <a:off x="3468533" y="2324100"/>
            <a:ext cx="533333" cy="498667"/>
            <a:chOff x="3468533" y="8609353"/>
            <a:chExt cx="533333" cy="498667"/>
          </a:xfrm>
        </p:grpSpPr>
        <p:pic>
          <p:nvPicPr>
            <p:cNvPr id="148" name="Object 3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3468533" y="8609353"/>
              <a:ext cx="533333" cy="498667"/>
            </a:xfrm>
            <a:prstGeom prst="rect">
              <a:avLst/>
            </a:prstGeom>
          </p:spPr>
        </p:pic>
      </p:grpSp>
      <p:grpSp>
        <p:nvGrpSpPr>
          <p:cNvPr id="149" name="그룹 1011"/>
          <p:cNvGrpSpPr/>
          <p:nvPr/>
        </p:nvGrpSpPr>
        <p:grpSpPr>
          <a:xfrm>
            <a:off x="14378265" y="2440100"/>
            <a:ext cx="533333" cy="498667"/>
            <a:chOff x="14378265" y="8725353"/>
            <a:chExt cx="533333" cy="498667"/>
          </a:xfrm>
        </p:grpSpPr>
        <p:pic>
          <p:nvPicPr>
            <p:cNvPr id="150" name="Object 4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78265" y="8725353"/>
              <a:ext cx="533333" cy="4986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01662" y="2324100"/>
            <a:ext cx="95133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 </a:t>
            </a:r>
            <a:r>
              <a:rPr lang="en-US" altLang="ko-KR" sz="40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Get </a:t>
            </a:r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Post Put Delete</a:t>
            </a:r>
            <a:endParaRPr lang="ko-KR" altLang="en-US" sz="40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45583" y="8912470"/>
            <a:ext cx="1035683" cy="8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6190" y="858818"/>
            <a:ext cx="10057143" cy="1306114"/>
            <a:chOff x="4076190" y="858818"/>
            <a:chExt cx="10057143" cy="1306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190" y="858818"/>
              <a:ext cx="10057143" cy="130611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구조도</a:t>
            </a:r>
            <a:endParaRPr lang="ko-KR" alt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5" name="자유형 964"/>
          <p:cNvSpPr/>
          <p:nvPr/>
        </p:nvSpPr>
        <p:spPr>
          <a:xfrm>
            <a:off x="8491913" y="2542149"/>
            <a:ext cx="2338449" cy="788358"/>
          </a:xfrm>
          <a:custGeom>
            <a:avLst/>
            <a:gdLst>
              <a:gd name="connsiteX0" fmla="*/ 0 w 2134908"/>
              <a:gd name="connsiteY0" fmla="*/ 0 h 631677"/>
              <a:gd name="connsiteX1" fmla="*/ 2134908 w 2134908"/>
              <a:gd name="connsiteY1" fmla="*/ 0 h 631677"/>
              <a:gd name="connsiteX2" fmla="*/ 2134908 w 2134908"/>
              <a:gd name="connsiteY2" fmla="*/ 631677 h 631677"/>
              <a:gd name="connsiteX3" fmla="*/ 0 w 2134908"/>
              <a:gd name="connsiteY3" fmla="*/ 631677 h 631677"/>
              <a:gd name="connsiteX4" fmla="*/ 0 w 2134908"/>
              <a:gd name="connsiteY4" fmla="*/ 0 h 63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08" h="631677">
                <a:moveTo>
                  <a:pt x="0" y="0"/>
                </a:moveTo>
                <a:lnTo>
                  <a:pt x="2134908" y="0"/>
                </a:lnTo>
                <a:lnTo>
                  <a:pt x="2134908" y="631677"/>
                </a:lnTo>
                <a:lnTo>
                  <a:pt x="0" y="631677"/>
                </a:lnTo>
                <a:lnTo>
                  <a:pt x="0" y="0"/>
                </a:lnTo>
                <a:close/>
              </a:path>
            </a:pathLst>
          </a:custGeom>
          <a:solidFill>
            <a:srgbClr val="FD8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JARA</a:t>
            </a:r>
            <a:endParaRPr lang="ko-KR" altLang="en-US" sz="32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6" name="자유형 965"/>
          <p:cNvSpPr/>
          <p:nvPr/>
        </p:nvSpPr>
        <p:spPr>
          <a:xfrm>
            <a:off x="1905000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7" name="자유형 966"/>
          <p:cNvSpPr/>
          <p:nvPr/>
        </p:nvSpPr>
        <p:spPr>
          <a:xfrm>
            <a:off x="2300403" y="5035576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8" name="자유형 967"/>
          <p:cNvSpPr/>
          <p:nvPr/>
        </p:nvSpPr>
        <p:spPr>
          <a:xfrm>
            <a:off x="2300403" y="593967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피드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9" name="자유형 968"/>
          <p:cNvSpPr/>
          <p:nvPr/>
        </p:nvSpPr>
        <p:spPr>
          <a:xfrm>
            <a:off x="2272755" y="6852784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0" name="자유형 969"/>
          <p:cNvSpPr/>
          <p:nvPr/>
        </p:nvSpPr>
        <p:spPr>
          <a:xfrm>
            <a:off x="2272755" y="7753667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1" name="자유형 970"/>
          <p:cNvSpPr/>
          <p:nvPr/>
        </p:nvSpPr>
        <p:spPr>
          <a:xfrm>
            <a:off x="2272755" y="861552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채팅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2" name="자유형 971"/>
          <p:cNvSpPr/>
          <p:nvPr/>
        </p:nvSpPr>
        <p:spPr>
          <a:xfrm>
            <a:off x="4140145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마켓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3" name="자유형 972"/>
          <p:cNvSpPr/>
          <p:nvPr/>
        </p:nvSpPr>
        <p:spPr>
          <a:xfrm>
            <a:off x="4515378" y="5144393"/>
            <a:ext cx="1767676" cy="845950"/>
          </a:xfrm>
          <a:custGeom>
            <a:avLst/>
            <a:gdLst>
              <a:gd name="connsiteX0" fmla="*/ 0 w 1613815"/>
              <a:gd name="connsiteY0" fmla="*/ 0 h 677823"/>
              <a:gd name="connsiteX1" fmla="*/ 1613815 w 1613815"/>
              <a:gd name="connsiteY1" fmla="*/ 0 h 677823"/>
              <a:gd name="connsiteX2" fmla="*/ 1613815 w 1613815"/>
              <a:gd name="connsiteY2" fmla="*/ 677823 h 677823"/>
              <a:gd name="connsiteX3" fmla="*/ 0 w 1613815"/>
              <a:gd name="connsiteY3" fmla="*/ 677823 h 677823"/>
              <a:gd name="connsiteX4" fmla="*/ 0 w 1613815"/>
              <a:gd name="connsiteY4" fmla="*/ 0 h 6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815" h="677823">
                <a:moveTo>
                  <a:pt x="0" y="0"/>
                </a:moveTo>
                <a:lnTo>
                  <a:pt x="1613815" y="0"/>
                </a:lnTo>
                <a:lnTo>
                  <a:pt x="1613815" y="677823"/>
                </a:lnTo>
                <a:lnTo>
                  <a:pt x="0" y="67782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구해요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사요</a:t>
            </a:r>
            <a:r>
              <a:rPr lang="en-US" altLang="ko-KR" sz="16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팔아요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나눠요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4" name="자유형 973"/>
          <p:cNvSpPr/>
          <p:nvPr/>
        </p:nvSpPr>
        <p:spPr>
          <a:xfrm>
            <a:off x="4530633" y="6365186"/>
            <a:ext cx="1486379" cy="537729"/>
          </a:xfrm>
          <a:custGeom>
            <a:avLst/>
            <a:gdLst>
              <a:gd name="connsiteX0" fmla="*/ 0 w 1357003"/>
              <a:gd name="connsiteY0" fmla="*/ 0 h 430859"/>
              <a:gd name="connsiteX1" fmla="*/ 1357003 w 1357003"/>
              <a:gd name="connsiteY1" fmla="*/ 0 h 430859"/>
              <a:gd name="connsiteX2" fmla="*/ 1357003 w 1357003"/>
              <a:gd name="connsiteY2" fmla="*/ 430859 h 430859"/>
              <a:gd name="connsiteX3" fmla="*/ 0 w 1357003"/>
              <a:gd name="connsiteY3" fmla="*/ 430859 h 430859"/>
              <a:gd name="connsiteX4" fmla="*/ 0 w 1357003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003" h="430859">
                <a:moveTo>
                  <a:pt x="0" y="0"/>
                </a:moveTo>
                <a:lnTo>
                  <a:pt x="1357003" y="0"/>
                </a:lnTo>
                <a:lnTo>
                  <a:pt x="1357003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5" name="자유형 974"/>
          <p:cNvSpPr/>
          <p:nvPr/>
        </p:nvSpPr>
        <p:spPr>
          <a:xfrm>
            <a:off x="647484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6" name="자유형 975"/>
          <p:cNvSpPr/>
          <p:nvPr/>
        </p:nvSpPr>
        <p:spPr>
          <a:xfrm>
            <a:off x="6848617" y="5157483"/>
            <a:ext cx="1441017" cy="836167"/>
          </a:xfrm>
          <a:custGeom>
            <a:avLst/>
            <a:gdLst>
              <a:gd name="connsiteX0" fmla="*/ 0 w 1315589"/>
              <a:gd name="connsiteY0" fmla="*/ 0 h 669984"/>
              <a:gd name="connsiteX1" fmla="*/ 1315589 w 1315589"/>
              <a:gd name="connsiteY1" fmla="*/ 0 h 669984"/>
              <a:gd name="connsiteX2" fmla="*/ 1315589 w 1315589"/>
              <a:gd name="connsiteY2" fmla="*/ 669984 h 669984"/>
              <a:gd name="connsiteX3" fmla="*/ 0 w 1315589"/>
              <a:gd name="connsiteY3" fmla="*/ 669984 h 669984"/>
              <a:gd name="connsiteX4" fmla="*/ 0 w 1315589"/>
              <a:gd name="connsiteY4" fmla="*/ 0 h 6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589" h="669984">
                <a:moveTo>
                  <a:pt x="0" y="0"/>
                </a:moveTo>
                <a:lnTo>
                  <a:pt x="1315589" y="0"/>
                </a:lnTo>
                <a:lnTo>
                  <a:pt x="1315589" y="669984"/>
                </a:lnTo>
                <a:lnTo>
                  <a:pt x="0" y="669984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관리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7" name="자유형 976"/>
          <p:cNvSpPr/>
          <p:nvPr/>
        </p:nvSpPr>
        <p:spPr>
          <a:xfrm>
            <a:off x="6842596" y="6333452"/>
            <a:ext cx="1638233" cy="924925"/>
          </a:xfrm>
          <a:custGeom>
            <a:avLst/>
            <a:gdLst>
              <a:gd name="connsiteX0" fmla="*/ 0 w 1495639"/>
              <a:gd name="connsiteY0" fmla="*/ 0 h 741102"/>
              <a:gd name="connsiteX1" fmla="*/ 1495639 w 1495639"/>
              <a:gd name="connsiteY1" fmla="*/ 0 h 741102"/>
              <a:gd name="connsiteX2" fmla="*/ 1495639 w 1495639"/>
              <a:gd name="connsiteY2" fmla="*/ 741102 h 741102"/>
              <a:gd name="connsiteX3" fmla="*/ 0 w 1495639"/>
              <a:gd name="connsiteY3" fmla="*/ 741102 h 741102"/>
              <a:gd name="connsiteX4" fmla="*/ 0 w 1495639"/>
              <a:gd name="connsiteY4" fmla="*/ 0 h 74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639" h="741102">
                <a:moveTo>
                  <a:pt x="0" y="0"/>
                </a:moveTo>
                <a:lnTo>
                  <a:pt x="1495639" y="0"/>
                </a:lnTo>
                <a:lnTo>
                  <a:pt x="1495639" y="741102"/>
                </a:lnTo>
                <a:lnTo>
                  <a:pt x="0" y="741102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</a:t>
            </a:r>
            <a:endParaRPr lang="en-US" altLang="ko-KR" sz="1600" kern="1200" dirty="0" smtClean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8" name="자유형 977"/>
          <p:cNvSpPr/>
          <p:nvPr/>
        </p:nvSpPr>
        <p:spPr>
          <a:xfrm>
            <a:off x="8685335" y="3957579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이더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9" name="자유형 978"/>
          <p:cNvSpPr/>
          <p:nvPr/>
        </p:nvSpPr>
        <p:spPr>
          <a:xfrm>
            <a:off x="9077741" y="5172281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 등록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0" name="자유형 979"/>
          <p:cNvSpPr/>
          <p:nvPr/>
        </p:nvSpPr>
        <p:spPr>
          <a:xfrm>
            <a:off x="9077741" y="5999342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투표하기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1" name="자유형 980"/>
          <p:cNvSpPr/>
          <p:nvPr/>
        </p:nvSpPr>
        <p:spPr>
          <a:xfrm>
            <a:off x="9077741" y="6838278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2" name="자유형 981"/>
          <p:cNvSpPr/>
          <p:nvPr/>
        </p:nvSpPr>
        <p:spPr>
          <a:xfrm>
            <a:off x="1094513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3" name="자유형 982"/>
          <p:cNvSpPr/>
          <p:nvPr/>
        </p:nvSpPr>
        <p:spPr>
          <a:xfrm>
            <a:off x="11312885" y="5148500"/>
            <a:ext cx="1777045" cy="788266"/>
          </a:xfrm>
          <a:custGeom>
            <a:avLst/>
            <a:gdLst>
              <a:gd name="connsiteX0" fmla="*/ 0 w 1622369"/>
              <a:gd name="connsiteY0" fmla="*/ 0 h 631603"/>
              <a:gd name="connsiteX1" fmla="*/ 1622369 w 1622369"/>
              <a:gd name="connsiteY1" fmla="*/ 0 h 631603"/>
              <a:gd name="connsiteX2" fmla="*/ 1622369 w 1622369"/>
              <a:gd name="connsiteY2" fmla="*/ 631603 h 631603"/>
              <a:gd name="connsiteX3" fmla="*/ 0 w 1622369"/>
              <a:gd name="connsiteY3" fmla="*/ 631603 h 631603"/>
              <a:gd name="connsiteX4" fmla="*/ 0 w 1622369"/>
              <a:gd name="connsiteY4" fmla="*/ 0 h 6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69" h="631603">
                <a:moveTo>
                  <a:pt x="0" y="0"/>
                </a:moveTo>
                <a:lnTo>
                  <a:pt x="1622369" y="0"/>
                </a:lnTo>
                <a:lnTo>
                  <a:pt x="1622369" y="631603"/>
                </a:lnTo>
                <a:lnTo>
                  <a:pt x="0" y="63160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팁 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요리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세탁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청소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4" name="자유형 983"/>
          <p:cNvSpPr/>
          <p:nvPr/>
        </p:nvSpPr>
        <p:spPr>
          <a:xfrm>
            <a:off x="11312885" y="6249879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5" name="자유형 984"/>
          <p:cNvSpPr/>
          <p:nvPr/>
        </p:nvSpPr>
        <p:spPr>
          <a:xfrm>
            <a:off x="11312885" y="7124487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6" name="자유형 985"/>
          <p:cNvSpPr/>
          <p:nvPr/>
        </p:nvSpPr>
        <p:spPr>
          <a:xfrm>
            <a:off x="11312885" y="8022892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스크랩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7" name="자유형 986"/>
          <p:cNvSpPr/>
          <p:nvPr/>
        </p:nvSpPr>
        <p:spPr>
          <a:xfrm>
            <a:off x="1324575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8" name="자유형 987"/>
          <p:cNvSpPr/>
          <p:nvPr/>
        </p:nvSpPr>
        <p:spPr>
          <a:xfrm>
            <a:off x="13585885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9" name="자유형 988"/>
          <p:cNvSpPr/>
          <p:nvPr/>
        </p:nvSpPr>
        <p:spPr>
          <a:xfrm>
            <a:off x="13583590" y="6088976"/>
            <a:ext cx="1401352" cy="546251"/>
          </a:xfrm>
          <a:custGeom>
            <a:avLst/>
            <a:gdLst>
              <a:gd name="connsiteX0" fmla="*/ 0 w 1279377"/>
              <a:gd name="connsiteY0" fmla="*/ 0 h 437687"/>
              <a:gd name="connsiteX1" fmla="*/ 1279377 w 1279377"/>
              <a:gd name="connsiteY1" fmla="*/ 0 h 437687"/>
              <a:gd name="connsiteX2" fmla="*/ 1279377 w 1279377"/>
              <a:gd name="connsiteY2" fmla="*/ 437687 h 437687"/>
              <a:gd name="connsiteX3" fmla="*/ 0 w 1279377"/>
              <a:gd name="connsiteY3" fmla="*/ 437687 h 437687"/>
              <a:gd name="connsiteX4" fmla="*/ 0 w 1279377"/>
              <a:gd name="connsiteY4" fmla="*/ 0 h 4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377" h="437687">
                <a:moveTo>
                  <a:pt x="0" y="0"/>
                </a:moveTo>
                <a:lnTo>
                  <a:pt x="1279377" y="0"/>
                </a:lnTo>
                <a:lnTo>
                  <a:pt x="1279377" y="437687"/>
                </a:lnTo>
                <a:lnTo>
                  <a:pt x="0" y="437687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0" name="자유형 989"/>
          <p:cNvSpPr/>
          <p:nvPr/>
        </p:nvSpPr>
        <p:spPr>
          <a:xfrm>
            <a:off x="13585507" y="7027531"/>
            <a:ext cx="1383208" cy="530592"/>
          </a:xfrm>
          <a:custGeom>
            <a:avLst/>
            <a:gdLst>
              <a:gd name="connsiteX0" fmla="*/ 0 w 1262812"/>
              <a:gd name="connsiteY0" fmla="*/ 0 h 425140"/>
              <a:gd name="connsiteX1" fmla="*/ 1262812 w 1262812"/>
              <a:gd name="connsiteY1" fmla="*/ 0 h 425140"/>
              <a:gd name="connsiteX2" fmla="*/ 1262812 w 1262812"/>
              <a:gd name="connsiteY2" fmla="*/ 425140 h 425140"/>
              <a:gd name="connsiteX3" fmla="*/ 0 w 1262812"/>
              <a:gd name="connsiteY3" fmla="*/ 425140 h 425140"/>
              <a:gd name="connsiteX4" fmla="*/ 0 w 1262812"/>
              <a:gd name="connsiteY4" fmla="*/ 0 h 4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425140">
                <a:moveTo>
                  <a:pt x="0" y="0"/>
                </a:moveTo>
                <a:lnTo>
                  <a:pt x="1262812" y="0"/>
                </a:lnTo>
                <a:lnTo>
                  <a:pt x="1262812" y="425140"/>
                </a:lnTo>
                <a:lnTo>
                  <a:pt x="0" y="425140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팔로잉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1" name="자유형 990"/>
          <p:cNvSpPr/>
          <p:nvPr/>
        </p:nvSpPr>
        <p:spPr>
          <a:xfrm>
            <a:off x="13606325" y="7927120"/>
            <a:ext cx="1331798" cy="514225"/>
          </a:xfrm>
          <a:custGeom>
            <a:avLst/>
            <a:gdLst>
              <a:gd name="connsiteX0" fmla="*/ 0 w 1215877"/>
              <a:gd name="connsiteY0" fmla="*/ 0 h 412026"/>
              <a:gd name="connsiteX1" fmla="*/ 1215877 w 1215877"/>
              <a:gd name="connsiteY1" fmla="*/ 0 h 412026"/>
              <a:gd name="connsiteX2" fmla="*/ 1215877 w 1215877"/>
              <a:gd name="connsiteY2" fmla="*/ 412026 h 412026"/>
              <a:gd name="connsiteX3" fmla="*/ 0 w 1215877"/>
              <a:gd name="connsiteY3" fmla="*/ 412026 h 412026"/>
              <a:gd name="connsiteX4" fmla="*/ 0 w 1215877"/>
              <a:gd name="connsiteY4" fmla="*/ 0 h 4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877" h="412026">
                <a:moveTo>
                  <a:pt x="0" y="0"/>
                </a:moveTo>
                <a:lnTo>
                  <a:pt x="1215877" y="0"/>
                </a:lnTo>
                <a:lnTo>
                  <a:pt x="1215877" y="412026"/>
                </a:lnTo>
                <a:lnTo>
                  <a:pt x="0" y="412026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2" name="자유형 991"/>
          <p:cNvSpPr/>
          <p:nvPr/>
        </p:nvSpPr>
        <p:spPr>
          <a:xfrm>
            <a:off x="13606325" y="8802560"/>
            <a:ext cx="1359231" cy="516424"/>
          </a:xfrm>
          <a:custGeom>
            <a:avLst/>
            <a:gdLst>
              <a:gd name="connsiteX0" fmla="*/ 0 w 1240922"/>
              <a:gd name="connsiteY0" fmla="*/ 0 h 413788"/>
              <a:gd name="connsiteX1" fmla="*/ 1240922 w 1240922"/>
              <a:gd name="connsiteY1" fmla="*/ 0 h 413788"/>
              <a:gd name="connsiteX2" fmla="*/ 1240922 w 1240922"/>
              <a:gd name="connsiteY2" fmla="*/ 413788 h 413788"/>
              <a:gd name="connsiteX3" fmla="*/ 0 w 1240922"/>
              <a:gd name="connsiteY3" fmla="*/ 413788 h 413788"/>
              <a:gd name="connsiteX4" fmla="*/ 0 w 1240922"/>
              <a:gd name="connsiteY4" fmla="*/ 0 h 4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922" h="413788">
                <a:moveTo>
                  <a:pt x="0" y="0"/>
                </a:moveTo>
                <a:lnTo>
                  <a:pt x="1240922" y="0"/>
                </a:lnTo>
                <a:lnTo>
                  <a:pt x="1240922" y="413788"/>
                </a:lnTo>
                <a:lnTo>
                  <a:pt x="0" y="413788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3" name="자유형 992"/>
          <p:cNvSpPr/>
          <p:nvPr/>
        </p:nvSpPr>
        <p:spPr>
          <a:xfrm>
            <a:off x="1536722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4" name="자유형 993"/>
          <p:cNvSpPr/>
          <p:nvPr/>
        </p:nvSpPr>
        <p:spPr>
          <a:xfrm>
            <a:off x="15684620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 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5" name="자유형 994"/>
          <p:cNvSpPr/>
          <p:nvPr/>
        </p:nvSpPr>
        <p:spPr>
          <a:xfrm>
            <a:off x="15684242" y="5951764"/>
            <a:ext cx="1383208" cy="885915"/>
          </a:xfrm>
          <a:custGeom>
            <a:avLst/>
            <a:gdLst>
              <a:gd name="connsiteX0" fmla="*/ 0 w 1262812"/>
              <a:gd name="connsiteY0" fmla="*/ 0 h 709845"/>
              <a:gd name="connsiteX1" fmla="*/ 1262812 w 1262812"/>
              <a:gd name="connsiteY1" fmla="*/ 0 h 709845"/>
              <a:gd name="connsiteX2" fmla="*/ 1262812 w 1262812"/>
              <a:gd name="connsiteY2" fmla="*/ 709845 h 709845"/>
              <a:gd name="connsiteX3" fmla="*/ 0 w 1262812"/>
              <a:gd name="connsiteY3" fmla="*/ 709845 h 709845"/>
              <a:gd name="connsiteX4" fmla="*/ 0 w 1262812"/>
              <a:gd name="connsiteY4" fmla="*/ 0 h 7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709845">
                <a:moveTo>
                  <a:pt x="0" y="0"/>
                </a:moveTo>
                <a:lnTo>
                  <a:pt x="1262812" y="0"/>
                </a:lnTo>
                <a:lnTo>
                  <a:pt x="1262812" y="709845"/>
                </a:lnTo>
                <a:lnTo>
                  <a:pt x="0" y="709845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신고리스트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관리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99" name="꺾인 연결선 998"/>
          <p:cNvCxnSpPr/>
          <p:nvPr/>
        </p:nvCxnSpPr>
        <p:spPr>
          <a:xfrm flipV="1">
            <a:off x="2739061" y="3654634"/>
            <a:ext cx="6922076" cy="302929"/>
          </a:xfrm>
          <a:prstGeom prst="bentConnector3">
            <a:avLst>
              <a:gd name="adj1" fmla="val 9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497420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7308903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951939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661137" y="3330507"/>
            <a:ext cx="0" cy="324127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0800000">
            <a:off x="9661137" y="3654635"/>
            <a:ext cx="6540148" cy="302929"/>
          </a:xfrm>
          <a:prstGeom prst="bentConnector3">
            <a:avLst>
              <a:gd name="adj1" fmla="val -333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779193" y="3659725"/>
            <a:ext cx="0" cy="308022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4079815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004"/>
          <p:cNvGrpSpPr/>
          <p:nvPr/>
        </p:nvGrpSpPr>
        <p:grpSpPr>
          <a:xfrm>
            <a:off x="-1769501" y="7788357"/>
            <a:ext cx="3880938" cy="3061254"/>
            <a:chOff x="311804" y="2096229"/>
            <a:chExt cx="8810512" cy="6686549"/>
          </a:xfrm>
        </p:grpSpPr>
        <p:pic>
          <p:nvPicPr>
            <p:cNvPr id="159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16404280" y="2504039"/>
            <a:ext cx="554705" cy="527430"/>
            <a:chOff x="15661439" y="2656769"/>
            <a:chExt cx="554705" cy="527430"/>
          </a:xfrm>
        </p:grpSpPr>
        <p:pic>
          <p:nvPicPr>
            <p:cNvPr id="7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75" name="그룹 1006"/>
          <p:cNvGrpSpPr/>
          <p:nvPr/>
        </p:nvGrpSpPr>
        <p:grpSpPr>
          <a:xfrm>
            <a:off x="16946286" y="1943322"/>
            <a:ext cx="516547" cy="491149"/>
            <a:chOff x="15690948" y="3585900"/>
            <a:chExt cx="516547" cy="491149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869664" y="1930623"/>
            <a:ext cx="761747" cy="700220"/>
            <a:chOff x="16035182" y="7689032"/>
            <a:chExt cx="761747" cy="700220"/>
          </a:xfrm>
        </p:grpSpPr>
        <p:pic>
          <p:nvPicPr>
            <p:cNvPr id="78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cxnSp>
        <p:nvCxnSpPr>
          <p:cNvPr id="3" name="꺾인 연결선 2"/>
          <p:cNvCxnSpPr/>
          <p:nvPr/>
        </p:nvCxnSpPr>
        <p:spPr>
          <a:xfrm rot="16200000" flipH="1">
            <a:off x="-499" y="6604045"/>
            <a:ext cx="4331153" cy="215355"/>
          </a:xfrm>
          <a:prstGeom prst="bentConnector3">
            <a:avLst>
              <a:gd name="adj1" fmla="val 100200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85048" y="529590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085048" y="62422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057400" y="712448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085048" y="802289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6200000" flipH="1">
            <a:off x="3333278" y="5477037"/>
            <a:ext cx="2136531" cy="239314"/>
          </a:xfrm>
          <a:prstGeom prst="bentConnector3">
            <a:avLst>
              <a:gd name="adj1" fmla="val 9945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281886" y="557330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 rot="16200000" flipH="1">
            <a:off x="5559496" y="5593643"/>
            <a:ext cx="2324354" cy="193928"/>
          </a:xfrm>
          <a:prstGeom prst="bentConnector3">
            <a:avLst>
              <a:gd name="adj1" fmla="val 99831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627241" y="559215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/>
          <p:nvPr/>
        </p:nvCxnSpPr>
        <p:spPr>
          <a:xfrm rot="16200000" flipH="1">
            <a:off x="7649478" y="5720411"/>
            <a:ext cx="2585513" cy="201545"/>
          </a:xfrm>
          <a:prstGeom prst="bentConnector3">
            <a:avLst>
              <a:gd name="adj1" fmla="val 10029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41462" y="5441145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8841462" y="6249879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/>
          <p:nvPr/>
        </p:nvCxnSpPr>
        <p:spPr>
          <a:xfrm rot="16200000" flipH="1">
            <a:off x="9304798" y="6307980"/>
            <a:ext cx="3773138" cy="193694"/>
          </a:xfrm>
          <a:prstGeom prst="bentConnector3">
            <a:avLst>
              <a:gd name="adj1" fmla="val 9981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1083689" y="6487807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1097530" y="554263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11097530" y="7361120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/>
          <p:nvPr/>
        </p:nvCxnSpPr>
        <p:spPr>
          <a:xfrm rot="16200000" flipH="1">
            <a:off x="11207599" y="6691020"/>
            <a:ext cx="4581594" cy="215857"/>
          </a:xfrm>
          <a:prstGeom prst="bentConnector3">
            <a:avLst>
              <a:gd name="adj1" fmla="val 99895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3390970" y="8184232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3390467" y="636573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13390467" y="7336218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339046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/>
          <p:nvPr/>
        </p:nvCxnSpPr>
        <p:spPr>
          <a:xfrm rot="16200000" flipH="1">
            <a:off x="14642301" y="5378522"/>
            <a:ext cx="1858680" cy="193928"/>
          </a:xfrm>
          <a:prstGeom prst="bentConnector3">
            <a:avLst>
              <a:gd name="adj1" fmla="val 100289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5474677" y="5411363"/>
            <a:ext cx="215355" cy="0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33333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038095" cy="3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7052" y="1533603"/>
            <a:ext cx="2085714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9049" y="7782033"/>
            <a:ext cx="4352381" cy="1285714"/>
          </a:xfrm>
          <a:prstGeom prst="rect">
            <a:avLst/>
          </a:prstGeom>
        </p:spPr>
      </p:pic>
      <p:grpSp>
        <p:nvGrpSpPr>
          <p:cNvPr id="13" name="그룹 1004"/>
          <p:cNvGrpSpPr/>
          <p:nvPr/>
        </p:nvGrpSpPr>
        <p:grpSpPr>
          <a:xfrm flipH="1">
            <a:off x="7435400" y="1557848"/>
            <a:ext cx="9647255" cy="7687318"/>
            <a:chOff x="311804" y="2096229"/>
            <a:chExt cx="8810512" cy="6686549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2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992950"/>
            <a:ext cx="8057143" cy="39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615" y="7655049"/>
            <a:ext cx="684761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flipH="1">
            <a:off x="2834640" y="1486090"/>
            <a:ext cx="348996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 flipH="1">
            <a:off x="-17559" y="2063872"/>
            <a:ext cx="9295258" cy="6876891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7422" y="1709521"/>
            <a:ext cx="1956132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clrChange>
              <a:clrFrom>
                <a:srgbClr val="DEF9F9"/>
              </a:clrFrom>
              <a:clrTo>
                <a:srgbClr val="DE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1" b="98077" l="0" r="986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57" y="292748"/>
            <a:ext cx="9220200" cy="9772969"/>
          </a:xfrm>
          <a:prstGeom prst="rect">
            <a:avLst/>
          </a:prstGeom>
        </p:spPr>
      </p:pic>
      <p:pic>
        <p:nvPicPr>
          <p:cNvPr id="7" name="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86800" y="647700"/>
            <a:ext cx="4248000" cy="89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8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7110277"/>
            <a:ext cx="17638095" cy="551682"/>
            <a:chOff x="323810" y="7110277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7110277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88" y="1902438"/>
            <a:ext cx="17600000" cy="8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862" y="7886865"/>
            <a:ext cx="8333333" cy="2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257" y="2530814"/>
            <a:ext cx="4686831" cy="3556970"/>
            <a:chOff x="500257" y="2530814"/>
            <a:chExt cx="4686831" cy="3556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500257" y="2530814"/>
              <a:ext cx="4686831" cy="3556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77116" y="4485838"/>
            <a:ext cx="3778388" cy="2867527"/>
            <a:chOff x="13777116" y="4485838"/>
            <a:chExt cx="3778388" cy="286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3777116" y="4485838"/>
              <a:ext cx="3778388" cy="286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333" y="858818"/>
            <a:ext cx="11619048" cy="1306114"/>
            <a:chOff x="3333333" y="858818"/>
            <a:chExt cx="11619048" cy="130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333" y="858818"/>
              <a:ext cx="11619048" cy="130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1065256"/>
            <a:ext cx="6304762" cy="1219048"/>
          </a:xfrm>
          <a:prstGeom prst="rect">
            <a:avLst/>
          </a:prstGeom>
        </p:spPr>
      </p:pic>
      <p:grpSp>
        <p:nvGrpSpPr>
          <p:cNvPr id="23" name="그룹 1007"/>
          <p:cNvGrpSpPr/>
          <p:nvPr/>
        </p:nvGrpSpPr>
        <p:grpSpPr>
          <a:xfrm>
            <a:off x="1014232" y="2728387"/>
            <a:ext cx="3381534" cy="3381534"/>
            <a:chOff x="7385423" y="2756024"/>
            <a:chExt cx="3381534" cy="3381534"/>
          </a:xfrm>
        </p:grpSpPr>
        <p:grpSp>
          <p:nvGrpSpPr>
            <p:cNvPr id="24" name="그룹 1008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pic>
            <p:nvPicPr>
              <p:cNvPr id="25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85423" y="2756024"/>
                <a:ext cx="3381534" cy="33815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4238466" y="6095230"/>
            <a:ext cx="3381534" cy="3381534"/>
            <a:chOff x="3982725" y="6095230"/>
            <a:chExt cx="3381534" cy="33815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2725" y="6095230"/>
              <a:ext cx="3381534" cy="3381534"/>
              <a:chOff x="3982725" y="6095230"/>
              <a:chExt cx="3381534" cy="338153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82725" y="6095230"/>
                <a:ext cx="3381534" cy="3381534"/>
                <a:chOff x="3982725" y="6095230"/>
                <a:chExt cx="3381534" cy="33815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2725" y="6095230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9176" y="6515100"/>
              <a:ext cx="2289052" cy="247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13915866" y="2819516"/>
            <a:ext cx="3381534" cy="3381534"/>
            <a:chOff x="13735450" y="2819516"/>
            <a:chExt cx="3381534" cy="33815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35450" y="2819516"/>
              <a:ext cx="3381534" cy="3381534"/>
              <a:chOff x="13735450" y="2819516"/>
              <a:chExt cx="3381534" cy="338153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735450" y="2819516"/>
                <a:ext cx="3381534" cy="3381534"/>
                <a:chOff x="13735450" y="2819516"/>
                <a:chExt cx="3381534" cy="338153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735450" y="2819516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2903" y="2877553"/>
              <a:ext cx="2869646" cy="326545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7438866" y="2756024"/>
            <a:ext cx="3381534" cy="3381534"/>
            <a:chOff x="7385423" y="2756024"/>
            <a:chExt cx="3381534" cy="33815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85423" y="2756024"/>
                <a:ext cx="3381534" cy="3381534"/>
                <a:chOff x="7385423" y="2756024"/>
                <a:chExt cx="3381534" cy="338153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5423" y="275602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3800" y="2975500"/>
              <a:ext cx="3150074" cy="3006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457" y="2918855"/>
            <a:ext cx="3197098" cy="3115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/>
          <p:cNvGrpSpPr/>
          <p:nvPr/>
        </p:nvGrpSpPr>
        <p:grpSpPr>
          <a:xfrm>
            <a:off x="10563066" y="6116394"/>
            <a:ext cx="3381534" cy="3381534"/>
            <a:chOff x="10353916" y="6116394"/>
            <a:chExt cx="3381534" cy="33815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53916" y="6116394"/>
              <a:ext cx="3381534" cy="3381534"/>
              <a:chOff x="10353916" y="6116394"/>
              <a:chExt cx="3381534" cy="33815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53916" y="6116394"/>
                <a:ext cx="3381534" cy="3381534"/>
                <a:chOff x="10353916" y="6116394"/>
                <a:chExt cx="3381534" cy="338153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353916" y="611639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843" y="6201050"/>
              <a:ext cx="3212991" cy="3212991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2704999" y="6109921"/>
            <a:ext cx="0" cy="1548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6" idx="0"/>
          </p:cNvCxnSpPr>
          <p:nvPr/>
        </p:nvCxnSpPr>
        <p:spPr>
          <a:xfrm flipV="1">
            <a:off x="5929233" y="4650462"/>
            <a:ext cx="14367" cy="14447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1" idx="2"/>
          </p:cNvCxnSpPr>
          <p:nvPr/>
        </p:nvCxnSpPr>
        <p:spPr>
          <a:xfrm>
            <a:off x="9129633" y="6137558"/>
            <a:ext cx="6927" cy="16696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1" idx="0"/>
          </p:cNvCxnSpPr>
          <p:nvPr/>
        </p:nvCxnSpPr>
        <p:spPr>
          <a:xfrm flipV="1">
            <a:off x="12253833" y="4650462"/>
            <a:ext cx="0" cy="1465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6" idx="2"/>
          </p:cNvCxnSpPr>
          <p:nvPr/>
        </p:nvCxnSpPr>
        <p:spPr>
          <a:xfrm>
            <a:off x="15606633" y="6201050"/>
            <a:ext cx="14367" cy="1457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44" y="7854365"/>
            <a:ext cx="3295238" cy="838095"/>
          </a:xfrm>
          <a:prstGeom prst="rect">
            <a:avLst/>
          </a:prstGeom>
        </p:spPr>
      </p:pic>
      <p:pic>
        <p:nvPicPr>
          <p:cNvPr id="54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282" y="3926120"/>
            <a:ext cx="3057143" cy="838095"/>
          </a:xfrm>
          <a:prstGeom prst="rect">
            <a:avLst/>
          </a:prstGeom>
        </p:spPr>
      </p:pic>
      <p:pic>
        <p:nvPicPr>
          <p:cNvPr id="56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2162" y="7854365"/>
            <a:ext cx="3295238" cy="838095"/>
          </a:xfrm>
          <a:prstGeom prst="rect">
            <a:avLst/>
          </a:prstGeom>
        </p:spPr>
      </p:pic>
      <p:pic>
        <p:nvPicPr>
          <p:cNvPr id="57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7071" y="3926120"/>
            <a:ext cx="3295238" cy="838095"/>
          </a:xfrm>
          <a:prstGeom prst="rect">
            <a:avLst/>
          </a:prstGeom>
        </p:spPr>
      </p:pic>
      <p:pic>
        <p:nvPicPr>
          <p:cNvPr id="6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3673" y="7898746"/>
            <a:ext cx="329523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151" y="1094842"/>
            <a:ext cx="3257143" cy="1447510"/>
            <a:chOff x="1278578" y="1218705"/>
            <a:chExt cx="3257143" cy="1447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532" y="1301817"/>
            <a:ext cx="2057143" cy="11619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500511" y="423290"/>
            <a:ext cx="5076190" cy="4238126"/>
            <a:chOff x="11871454" y="1094842"/>
            <a:chExt cx="5076190" cy="42381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9317" y="1094842"/>
              <a:ext cx="3838095" cy="3295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54" y="3118959"/>
              <a:ext cx="5076190" cy="13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6362" y="4171063"/>
              <a:ext cx="3628571" cy="1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>
            <a:off x="229334" y="2964818"/>
            <a:ext cx="9318809" cy="6747708"/>
            <a:chOff x="5976195" y="-359667"/>
            <a:chExt cx="10955998" cy="8314819"/>
          </a:xfrm>
        </p:grpSpPr>
        <p:pic>
          <p:nvPicPr>
            <p:cNvPr id="33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5976195" y="-359667"/>
              <a:ext cx="10955998" cy="83148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579" y="6141434"/>
            <a:ext cx="1342857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1208" y="2628146"/>
            <a:ext cx="516547" cy="491149"/>
            <a:chOff x="4490525" y="2809475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4972515" y="3519268"/>
            <a:ext cx="4072631" cy="63486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86012" y="4917009"/>
            <a:ext cx="9700000" cy="55168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92620" y="2854942"/>
            <a:ext cx="5076190" cy="4308432"/>
            <a:chOff x="6416551" y="4990544"/>
            <a:chExt cx="5076190" cy="4308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69" y="4990544"/>
              <a:ext cx="3790476" cy="32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6551" y="7127273"/>
              <a:ext cx="5076190" cy="13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928" y="8137071"/>
              <a:ext cx="3523810" cy="116190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880792" y="478438"/>
            <a:ext cx="4671478" cy="4238126"/>
            <a:chOff x="6463519" y="1094842"/>
            <a:chExt cx="4671478" cy="423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949" y="1094842"/>
              <a:ext cx="3819048" cy="32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3960" y="4171063"/>
              <a:ext cx="3523810" cy="11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9" y="3118959"/>
              <a:ext cx="4342857" cy="132381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2436487" y="5393712"/>
            <a:ext cx="4786434" cy="4238126"/>
            <a:chOff x="11871454" y="1094842"/>
            <a:chExt cx="4786434" cy="4238126"/>
          </a:xfrm>
        </p:grpSpPr>
        <p:pic>
          <p:nvPicPr>
            <p:cNvPr id="37" name="Object 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9317" y="1094842"/>
              <a:ext cx="3828571" cy="3295238"/>
            </a:xfrm>
            <a:prstGeom prst="rect">
              <a:avLst/>
            </a:prstGeom>
          </p:spPr>
        </p:pic>
        <p:pic>
          <p:nvPicPr>
            <p:cNvPr id="38" name="Object 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71454" y="3118959"/>
              <a:ext cx="4342857" cy="1323810"/>
            </a:xfrm>
            <a:prstGeom prst="rect">
              <a:avLst/>
            </a:prstGeom>
          </p:spPr>
        </p:pic>
        <p:pic>
          <p:nvPicPr>
            <p:cNvPr id="39" name="Object 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6362" y="4171063"/>
              <a:ext cx="4095238" cy="11619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5006524" y="5578352"/>
            <a:ext cx="4793842" cy="4106126"/>
            <a:chOff x="11892618" y="5192850"/>
            <a:chExt cx="4793842" cy="4106126"/>
          </a:xfrm>
        </p:grpSpPr>
        <p:pic>
          <p:nvPicPr>
            <p:cNvPr id="41" name="Object 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29317" y="5192850"/>
              <a:ext cx="3857143" cy="3295238"/>
            </a:xfrm>
            <a:prstGeom prst="rect">
              <a:avLst/>
            </a:prstGeom>
          </p:spPr>
        </p:pic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2618" y="7127273"/>
              <a:ext cx="4638095" cy="1323810"/>
            </a:xfrm>
            <a:prstGeom prst="rect">
              <a:avLst/>
            </a:prstGeom>
          </p:spPr>
        </p:pic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38943" y="8137071"/>
              <a:ext cx="4047619" cy="1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4923810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419048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26" y="7637907"/>
            <a:ext cx="6923810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2" y="1533603"/>
            <a:ext cx="2276190" cy="1038095"/>
          </a:xfrm>
          <a:prstGeom prst="rect">
            <a:avLst/>
          </a:prstGeom>
        </p:spPr>
      </p:pic>
      <p:grpSp>
        <p:nvGrpSpPr>
          <p:cNvPr id="18" name="그룹 1009"/>
          <p:cNvGrpSpPr/>
          <p:nvPr/>
        </p:nvGrpSpPr>
        <p:grpSpPr>
          <a:xfrm>
            <a:off x="8272235" y="1790700"/>
            <a:ext cx="9207904" cy="7398698"/>
            <a:chOff x="6151146" y="-451755"/>
            <a:chExt cx="10469232" cy="7945399"/>
          </a:xfrm>
        </p:grpSpPr>
        <p:pic>
          <p:nvPicPr>
            <p:cNvPr id="19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1065256"/>
            <a:ext cx="5323810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0714" y="3681184"/>
            <a:ext cx="1523810" cy="4830096"/>
            <a:chOff x="2930714" y="3681184"/>
            <a:chExt cx="1523810" cy="4830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14" y="3681184"/>
              <a:ext cx="1523810" cy="483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888" y="3674835"/>
            <a:ext cx="1523810" cy="4836445"/>
            <a:chOff x="5604888" y="3674835"/>
            <a:chExt cx="1523810" cy="4836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88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4888" y="3676280"/>
            <a:ext cx="1523810" cy="3841180"/>
            <a:chOff x="5604888" y="3676280"/>
            <a:chExt cx="1523810" cy="3841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888" y="3676280"/>
              <a:ext cx="1523810" cy="3841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888" y="6036739"/>
            <a:ext cx="1523810" cy="2483895"/>
            <a:chOff x="5604888" y="6036739"/>
            <a:chExt cx="1523810" cy="2483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888" y="6036739"/>
              <a:ext cx="1523810" cy="2483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6228" y="3674835"/>
            <a:ext cx="1523810" cy="4836445"/>
            <a:chOff x="8236228" y="3674835"/>
            <a:chExt cx="1523810" cy="4836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622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228" y="3676280"/>
            <a:ext cx="1523810" cy="4260227"/>
            <a:chOff x="8236228" y="3676280"/>
            <a:chExt cx="1523810" cy="4260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228" y="3676280"/>
              <a:ext cx="1523810" cy="4260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6228" y="6226422"/>
            <a:ext cx="1523810" cy="2294213"/>
            <a:chOff x="8236228" y="6226422"/>
            <a:chExt cx="1523810" cy="2294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228" y="6226422"/>
              <a:ext cx="1523810" cy="2294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5540" y="8614693"/>
            <a:ext cx="2209524" cy="723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286" y="8595645"/>
            <a:ext cx="2219048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5404" y="8595645"/>
            <a:ext cx="2219048" cy="7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636" y="7671386"/>
            <a:ext cx="904762" cy="4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30714" y="3676280"/>
            <a:ext cx="1523810" cy="3587212"/>
            <a:chOff x="2930714" y="3676280"/>
            <a:chExt cx="1523810" cy="3587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0714" y="3676280"/>
              <a:ext cx="1523810" cy="3587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4084" y="6753829"/>
            <a:ext cx="281354" cy="281354"/>
            <a:chOff x="10274084" y="6753829"/>
            <a:chExt cx="281354" cy="2813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4084" y="6753829"/>
              <a:ext cx="281354" cy="28135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8223" y="2540769"/>
            <a:ext cx="10457143" cy="6857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8640" y="6722117"/>
            <a:ext cx="1085714" cy="4476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8640" y="7096628"/>
            <a:ext cx="1400000" cy="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6349" y="4011962"/>
            <a:ext cx="3314286" cy="19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8766" y="4642660"/>
            <a:ext cx="8436289" cy="224280"/>
            <a:chOff x="4428766" y="4642660"/>
            <a:chExt cx="8436289" cy="2242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480000">
              <a:off x="4428766" y="4642660"/>
              <a:ext cx="8436289" cy="2242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4066" y="4359237"/>
            <a:ext cx="1333333" cy="1495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37145" y="5635239"/>
            <a:ext cx="4133333" cy="8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36508" y="6461796"/>
            <a:ext cx="3685714" cy="15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30714" y="5389120"/>
            <a:ext cx="1523810" cy="3131514"/>
            <a:chOff x="2930714" y="5389120"/>
            <a:chExt cx="1523810" cy="31315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0714" y="5389120"/>
              <a:ext cx="1523810" cy="31315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7735" y="8299295"/>
            <a:ext cx="8816551" cy="344164"/>
            <a:chOff x="1897735" y="8299295"/>
            <a:chExt cx="8816551" cy="344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97735" y="8299295"/>
              <a:ext cx="8816551" cy="344164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13214508" y="6894506"/>
            <a:ext cx="6518448" cy="4942475"/>
            <a:chOff x="6151146" y="-451755"/>
            <a:chExt cx="10469232" cy="7945399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991844" y="5295061"/>
            <a:ext cx="1414109" cy="313450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63453" y="5564601"/>
            <a:ext cx="1414109" cy="2864960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291078" y="5968027"/>
            <a:ext cx="1414109" cy="2489001"/>
          </a:xfrm>
          <a:prstGeom prst="rect">
            <a:avLst/>
          </a:prstGeom>
          <a:solidFill>
            <a:srgbClr val="FD8E6A"/>
          </a:solidFill>
          <a:ln w="5715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7660" y="420356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607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(30.3)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42806" y="457368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720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(33.2)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59097" y="4975396"/>
            <a:ext cx="108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795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endParaRPr lang="en-US" altLang="ko-KR" sz="2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(35.6)</a:t>
            </a:r>
            <a:endParaRPr lang="ko-KR" altLang="en-US" sz="2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74084" y="7124700"/>
            <a:ext cx="270000" cy="270000"/>
          </a:xfrm>
          <a:prstGeom prst="rect">
            <a:avLst/>
          </a:prstGeom>
          <a:solidFill>
            <a:srgbClr val="FD8E6A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86177" y="6753829"/>
            <a:ext cx="270000" cy="270000"/>
          </a:xfrm>
          <a:prstGeom prst="rect">
            <a:avLst/>
          </a:prstGeom>
          <a:solidFill>
            <a:srgbClr val="37664B"/>
          </a:solidFill>
          <a:ln w="381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0" grpId="0" animBg="1"/>
      <p:bldP spid="61" grpId="0" animBg="1"/>
      <p:bldP spid="5" grpId="0"/>
      <p:bldP spid="62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669" y="1065256"/>
            <a:ext cx="5904762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0331" y="6171132"/>
            <a:ext cx="2485714" cy="11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4973" y="7334047"/>
            <a:ext cx="2123810" cy="1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2158" y="6171132"/>
            <a:ext cx="2180952" cy="11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1094" y="7376375"/>
            <a:ext cx="2304762" cy="1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9307" y="6171132"/>
            <a:ext cx="2942857" cy="11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7266" y="2489839"/>
            <a:ext cx="2561905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5697" y="7334047"/>
            <a:ext cx="5866667" cy="18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51182"/>
            <a:ext cx="3717696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16" y="3303797"/>
            <a:ext cx="3718800" cy="2798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64" y="3347819"/>
            <a:ext cx="3718800" cy="2754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4329984"/>
            <a:ext cx="9200000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1074" y="7655049"/>
            <a:ext cx="657142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flipH="1">
            <a:off x="3048000" y="1562290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0782" y="1785720"/>
            <a:ext cx="2228571" cy="9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804" y="2096229"/>
            <a:ext cx="8810512" cy="6686549"/>
            <a:chOff x="311804" y="2096229"/>
            <a:chExt cx="8810512" cy="66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249" y="8110534"/>
            <a:ext cx="761747" cy="700220"/>
            <a:chOff x="1161249" y="8110534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1249" y="8110534"/>
              <a:ext cx="761747" cy="70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6186" y="7777960"/>
            <a:ext cx="554705" cy="527430"/>
            <a:chOff x="2116186" y="7777960"/>
            <a:chExt cx="554705" cy="527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16186" y="7777960"/>
              <a:ext cx="554705" cy="527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833" y="8707091"/>
            <a:ext cx="516547" cy="491149"/>
            <a:chOff x="2124833" y="8707091"/>
            <a:chExt cx="516547" cy="4911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124833" y="8707091"/>
              <a:ext cx="516547" cy="491149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7308"/>
              </p:ext>
            </p:extLst>
          </p:nvPr>
        </p:nvGraphicFramePr>
        <p:xfrm>
          <a:off x="2722355" y="2275726"/>
          <a:ext cx="12734250" cy="7363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75">
                  <a:extLst>
                    <a:ext uri="{9D8B030D-6E8A-4147-A177-3AD203B41FA5}">
                      <a16:colId xmlns:a16="http://schemas.microsoft.com/office/drawing/2014/main" val="283907818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58694064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0098974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27250991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5035920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6056597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90939975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65547642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31360282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6274256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6827218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3093649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3867840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23378958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5526899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141221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4804814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97393668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5361383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09974762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4859701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6520980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863365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1031843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59399130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692854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44220697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4621660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40156217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02452898"/>
                    </a:ext>
                  </a:extLst>
                </a:gridCol>
              </a:tblGrid>
              <a:tr h="566429"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304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562888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11738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9798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9906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304437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52851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8772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4240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6414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20146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2192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23764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6629400" y="4025771"/>
            <a:ext cx="3657600" cy="451401"/>
          </a:xfrm>
          <a:prstGeom prst="roundRect">
            <a:avLst/>
          </a:prstGeom>
          <a:solidFill>
            <a:srgbClr val="B7DD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FEED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02082" y="3460221"/>
            <a:ext cx="7027718" cy="464079"/>
          </a:xfrm>
          <a:prstGeom prst="roundRect">
            <a:avLst/>
          </a:prstGeom>
          <a:solidFill>
            <a:srgbClr val="D6ECD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9211" y="4584652"/>
            <a:ext cx="4915989" cy="482648"/>
          </a:xfrm>
          <a:prstGeom prst="roundRect">
            <a:avLst/>
          </a:prstGeom>
          <a:solidFill>
            <a:srgbClr val="99D18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TIP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010400" y="5174245"/>
            <a:ext cx="4601308" cy="426455"/>
          </a:xfrm>
          <a:prstGeom prst="roundRect">
            <a:avLst/>
          </a:prstGeom>
          <a:solidFill>
            <a:srgbClr val="7BC8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EITHER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4972" y="5750808"/>
            <a:ext cx="6636628" cy="459492"/>
          </a:xfrm>
          <a:prstGeom prst="roundRect">
            <a:avLst/>
          </a:prstGeom>
          <a:solidFill>
            <a:srgbClr val="61BD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BARTER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142857" y="6268807"/>
            <a:ext cx="4954143" cy="474893"/>
          </a:xfrm>
          <a:prstGeom prst="roundRect">
            <a:avLst/>
          </a:prstGeom>
          <a:solidFill>
            <a:srgbClr val="5AAC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REPORT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277600" y="6837709"/>
            <a:ext cx="761999" cy="483652"/>
          </a:xfrm>
          <a:prstGeom prst="roundRect">
            <a:avLst/>
          </a:prstGeom>
          <a:solidFill>
            <a:srgbClr val="5198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ALARM</a:t>
            </a:r>
            <a:endParaRPr lang="ko-KR" altLang="en-US" sz="1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401300" y="7402449"/>
            <a:ext cx="2933700" cy="455609"/>
          </a:xfrm>
          <a:prstGeom prst="roundRect">
            <a:avLst/>
          </a:prstGeom>
          <a:solidFill>
            <a:srgbClr val="4985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553658" y="7980169"/>
            <a:ext cx="2000542" cy="422544"/>
          </a:xfrm>
          <a:prstGeom prst="roundRect">
            <a:avLst/>
          </a:prstGeom>
          <a:solidFill>
            <a:srgbClr val="3F6F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CHATING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982200" y="9125900"/>
            <a:ext cx="4953000" cy="471554"/>
          </a:xfrm>
          <a:prstGeom prst="roundRect">
            <a:avLst/>
          </a:prstGeom>
          <a:solidFill>
            <a:srgbClr val="2F53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PERFECTION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567513" y="8584356"/>
            <a:ext cx="1529487" cy="411162"/>
          </a:xfrm>
          <a:prstGeom prst="roundRect">
            <a:avLst/>
          </a:prstGeom>
          <a:solidFill>
            <a:srgbClr val="355E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4056" y="115564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GANT CHART </a:t>
            </a:r>
            <a:r>
              <a:rPr lang="ko-KR" altLang="en-US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관리</a:t>
            </a:r>
            <a:endParaRPr lang="ko-KR" altLang="en-US" sz="4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20" y="2508678"/>
            <a:ext cx="9403251" cy="7087701"/>
            <a:chOff x="1323920" y="2508678"/>
            <a:chExt cx="9403251" cy="708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920" y="2508678"/>
              <a:ext cx="9403251" cy="708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4272" y="5618069"/>
            <a:ext cx="1952381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8203" y="5618069"/>
            <a:ext cx="1952381" cy="10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8616" y="5341764"/>
            <a:ext cx="2480908" cy="1044964"/>
            <a:chOff x="14678616" y="5341764"/>
            <a:chExt cx="2480908" cy="1044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4031" y="4947180"/>
              <a:ext cx="3200000" cy="25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111" y="5555209"/>
              <a:ext cx="1352381" cy="11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676" y="6617219"/>
            <a:ext cx="6842302" cy="430793"/>
            <a:chOff x="10903676" y="6617219"/>
            <a:chExt cx="6842302" cy="430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676" y="6617219"/>
              <a:ext cx="6842302" cy="43079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461557" y="105021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0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145</Words>
  <Application>Microsoft Office PowerPoint</Application>
  <PresentationFormat>사용자 지정</PresentationFormat>
  <Paragraphs>98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G마켓 산스 TTF Bold</vt:lpstr>
      <vt:lpstr>Calibri</vt:lpstr>
      <vt:lpstr>G마켓 산스 TTF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36</cp:revision>
  <dcterms:created xsi:type="dcterms:W3CDTF">2020-08-19T18:11:56Z</dcterms:created>
  <dcterms:modified xsi:type="dcterms:W3CDTF">2020-08-20T12:31:20Z</dcterms:modified>
</cp:coreProperties>
</file>